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797675" cy="9928225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>
        <p:scale>
          <a:sx n="64" d="100"/>
          <a:sy n="64" d="100"/>
        </p:scale>
        <p:origin x="-2664" y="-16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90012" cy="90012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5F9906-49B9-459E-9EDE-BF4C7B123EE2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3B1A83-E525-4C1B-9919-2DFAB3C0D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830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0E0F5-6C08-462F-A33A-024FABE65EBD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F3F37D-B1C5-4858-BD79-7ABF69FBF069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30A86E-37D0-4867-BD07-CE6469165C38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D96A3E-129A-486D-8902-020A8F45A646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A6DA93-3555-4336-8D85-C367C70F2846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ACFF82-1106-4383-A8AC-B8690DFC26D2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EE6BE-285C-4AF8-90B5-C5BB659E0EF6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ABA038-6D95-4954-BA54-D40DBE542339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46395-2655-4983-8DD6-EDFED6739A91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B73E9-C17E-4D1D-84AD-30679BDBF5AD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F00F06-28C9-4AA0-A521-19A174F8EF62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D7A32AC1-D846-4483-B353-D4691B129EC6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8693" y="1568204"/>
            <a:ext cx="1447195" cy="861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 descr="http://t1.gstatic.com/images?q=tbn:ANd9GcRuQS_4swvTjODz3BPa4MOWp7Hl4Ym_lQXw_mCufqWqFNzKlDU75c9DjB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629" y="1547250"/>
            <a:ext cx="1588959" cy="882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ângulo 4"/>
          <p:cNvSpPr/>
          <p:nvPr/>
        </p:nvSpPr>
        <p:spPr>
          <a:xfrm>
            <a:off x="431589" y="975185"/>
            <a:ext cx="590174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PT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Eleições 2013/2014 – 15 de Novembro</a:t>
            </a:r>
            <a:endParaRPr lang="pt-PT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Rectângulo 6"/>
          <p:cNvSpPr/>
          <p:nvPr/>
        </p:nvSpPr>
        <p:spPr>
          <a:xfrm>
            <a:off x="2368191" y="5126831"/>
            <a:ext cx="206165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PT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Lista</a:t>
            </a:r>
            <a:r>
              <a:rPr lang="pt-PT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pt-PT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</a:t>
            </a:r>
          </a:p>
        </p:txBody>
      </p:sp>
      <p:sp>
        <p:nvSpPr>
          <p:cNvPr id="17" name="Rectângulo 16"/>
          <p:cNvSpPr/>
          <p:nvPr/>
        </p:nvSpPr>
        <p:spPr>
          <a:xfrm>
            <a:off x="1945598" y="1535436"/>
            <a:ext cx="292620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PT" sz="2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latin typeface="Calibri" pitchFamily="34" charset="0"/>
                <a:cs typeface="Calibri" pitchFamily="34" charset="0"/>
              </a:rPr>
              <a:t>CONSTRUIR UMA ESCOLA COM FUTURO</a:t>
            </a:r>
            <a:endParaRPr lang="pt-PT" sz="2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ângulo 17"/>
          <p:cNvSpPr/>
          <p:nvPr/>
        </p:nvSpPr>
        <p:spPr>
          <a:xfrm>
            <a:off x="588989" y="3345071"/>
            <a:ext cx="547765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PT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Os nossos principais objectivos são:</a:t>
            </a:r>
            <a:endParaRPr lang="pt-PT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9" name="Picture 2" descr="C:\Users\u0043\AppData\Local\Microsoft\Windows\Temporary Internet Files\Content.Outlook\9VN7E3O1\logo ebimiraflores_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96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ounded Rectangle 1"/>
          <p:cNvSpPr/>
          <p:nvPr/>
        </p:nvSpPr>
        <p:spPr>
          <a:xfrm>
            <a:off x="112532" y="4043250"/>
            <a:ext cx="2107152" cy="10860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5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Projecto de Requalificação do espaço físico da EBI</a:t>
            </a:r>
            <a:endParaRPr lang="en-US" sz="15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2456033" y="4043249"/>
            <a:ext cx="1987233" cy="10860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PT" sz="15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Reforço do Plano de Comunicação </a:t>
            </a:r>
            <a:r>
              <a:rPr lang="pt-PT" sz="15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Institucional</a:t>
            </a:r>
            <a:endParaRPr lang="pt-PT" sz="15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4586990" y="4043248"/>
            <a:ext cx="2125302" cy="10860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5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Consolidação  e melhoria dos serviços prestados pelo CAF</a:t>
            </a:r>
            <a:endParaRPr lang="en-US" sz="15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112531" y="5270635"/>
            <a:ext cx="2107153" cy="10860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PT" sz="15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Actividades complementares: Ginástica, Judo, Musica</a:t>
            </a:r>
            <a:endParaRPr lang="en-US" sz="15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4586990" y="5309863"/>
            <a:ext cx="2125303" cy="10860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PT" sz="15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Concurso para criação de imagem corporativa </a:t>
            </a:r>
            <a:r>
              <a:rPr lang="pt-PT" sz="12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(logotipo)</a:t>
            </a:r>
            <a:r>
              <a:rPr lang="pt-PT" sz="15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 da EBI</a:t>
            </a:r>
            <a:endParaRPr lang="en-US" sz="15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112531" y="7728303"/>
            <a:ext cx="2131728" cy="10860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PT" sz="15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Apoio aos alunos com necessidades de Educação Especial</a:t>
            </a:r>
            <a:endParaRPr lang="pt-PT" sz="15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468800" y="10648866"/>
            <a:ext cx="1987233" cy="10860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ounded Rectangle 37"/>
          <p:cNvSpPr/>
          <p:nvPr/>
        </p:nvSpPr>
        <p:spPr>
          <a:xfrm>
            <a:off x="4725062" y="10630968"/>
            <a:ext cx="1987233" cy="10860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ângulo 16"/>
          <p:cNvSpPr/>
          <p:nvPr/>
        </p:nvSpPr>
        <p:spPr>
          <a:xfrm>
            <a:off x="112530" y="2571235"/>
            <a:ext cx="673457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PT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latin typeface="Calibri" pitchFamily="34" charset="0"/>
                <a:cs typeface="Calibri" pitchFamily="34" charset="0"/>
              </a:rPr>
              <a:t>Associe-se, colabore, dê sugestões, esteja presente</a:t>
            </a:r>
          </a:p>
          <a:p>
            <a:pPr algn="ctr"/>
            <a:r>
              <a:rPr lang="pt-PT" sz="1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latin typeface="Calibri" pitchFamily="34" charset="0"/>
                <a:cs typeface="Calibri" pitchFamily="34" charset="0"/>
              </a:rPr>
              <a:t>Consulte </a:t>
            </a:r>
            <a:r>
              <a:rPr lang="pt-PT" sz="1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latin typeface="Calibri" pitchFamily="34" charset="0"/>
                <a:cs typeface="Calibri" pitchFamily="34" charset="0"/>
              </a:rPr>
              <a:t>o nosso programa </a:t>
            </a:r>
            <a:r>
              <a:rPr lang="pt-PT" sz="1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latin typeface="Calibri" pitchFamily="34" charset="0"/>
                <a:cs typeface="Calibri" pitchFamily="34" charset="0"/>
              </a:rPr>
              <a:t> em </a:t>
            </a:r>
            <a:r>
              <a:rPr lang="pt-PT" sz="1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latin typeface="Calibri" pitchFamily="34" charset="0"/>
                <a:cs typeface="Calibri" pitchFamily="34" charset="0"/>
              </a:rPr>
              <a:t>:  </a:t>
            </a:r>
            <a:r>
              <a:rPr lang="pt-PT" sz="1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apee-ebimiraflores.weebly.com</a:t>
            </a:r>
            <a:endParaRPr lang="pt-PT" sz="16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2456033" y="7734410"/>
            <a:ext cx="1987233" cy="10860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5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Dinamização do Banco de Livros Escolares</a:t>
            </a:r>
            <a:endParaRPr lang="en-US" sz="15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4586991" y="7707175"/>
            <a:ext cx="2125304" cy="10860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PT" sz="15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Apoio Solidário Social em articulação com Autarquia local</a:t>
            </a:r>
            <a:endParaRPr lang="en-US" sz="15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4581076" y="6498351"/>
            <a:ext cx="2125303" cy="10860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PT" sz="15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Patrocínio de Prémios para </a:t>
            </a:r>
            <a:r>
              <a:rPr lang="pt-PT" sz="15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alunos do Quadro </a:t>
            </a:r>
            <a:r>
              <a:rPr lang="pt-PT" sz="15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de </a:t>
            </a:r>
            <a:r>
              <a:rPr lang="pt-PT" sz="15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Mérito</a:t>
            </a:r>
            <a:endParaRPr lang="pt-PT" sz="15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112530" y="6499231"/>
            <a:ext cx="2107153" cy="10860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PT" sz="15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Plano de formação Prevenção Rodoviária</a:t>
            </a:r>
            <a:endParaRPr lang="en-US" sz="15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2415084" y="6516452"/>
            <a:ext cx="1987233" cy="10860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PT" sz="1500" b="1" dirty="0">
                <a:solidFill>
                  <a:srgbClr val="000000"/>
                </a:solidFill>
                <a:latin typeface="Calibri" panose="020F0502020204030204" pitchFamily="34" charset="0"/>
              </a:rPr>
              <a:t>Apoio a eventos Culturais, Lúdicos e Desportivos</a:t>
            </a:r>
            <a:endParaRPr lang="en-US" sz="15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b="1" dirty="0">
            <a:solidFill>
              <a:srgbClr val="000000"/>
            </a:solidFill>
            <a:latin typeface="Calibri" panose="020F050202020403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516</TotalTime>
  <Words>120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comcidal</dc:creator>
  <cp:lastModifiedBy>António Lopes</cp:lastModifiedBy>
  <cp:revision>26</cp:revision>
  <dcterms:created xsi:type="dcterms:W3CDTF">2008-12-01T20:22:30Z</dcterms:created>
  <dcterms:modified xsi:type="dcterms:W3CDTF">2013-10-29T12:25:18Z</dcterms:modified>
</cp:coreProperties>
</file>