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94" r:id="rId2"/>
    <p:sldId id="295" r:id="rId3"/>
    <p:sldId id="296" r:id="rId4"/>
    <p:sldId id="298" r:id="rId5"/>
    <p:sldId id="299" r:id="rId6"/>
  </p:sldIdLst>
  <p:sldSz cx="9144000" cy="6858000" type="screen4x3"/>
  <p:notesSz cx="9872663" cy="6797675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22" autoAdjust="0"/>
  </p:normalViewPr>
  <p:slideViewPr>
    <p:cSldViewPr snapToGrid="0">
      <p:cViewPr>
        <p:scale>
          <a:sx n="80" d="100"/>
          <a:sy n="80" d="100"/>
        </p:scale>
        <p:origin x="-230" y="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9230" cy="34021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5591128" y="1"/>
            <a:ext cx="4279230" cy="34021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47BE6D47-19E2-4121-BBF2-9F625868FA23}" type="datetimeFigureOut">
              <a:rPr lang="pt-PT" smtClean="0"/>
              <a:pPr/>
              <a:t>31-10-2013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6456378"/>
            <a:ext cx="4279230" cy="34021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5591128" y="6456378"/>
            <a:ext cx="4279230" cy="34021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2B14DC0B-D6C3-450F-9875-AE15F459E21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246289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049" cy="339725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5591459" y="1"/>
            <a:ext cx="4279627" cy="339725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054F1E4F-6C98-452E-930A-C3E8172A4EBF}" type="datetimeFigureOut">
              <a:rPr lang="pt-PT" smtClean="0"/>
              <a:pPr/>
              <a:t>31-10-2013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11175"/>
            <a:ext cx="3398837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986636" y="3228976"/>
            <a:ext cx="7899393" cy="3059113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6456364"/>
            <a:ext cx="4278049" cy="339725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5591459" y="6456364"/>
            <a:ext cx="4279627" cy="339725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AB4D41D7-4525-413D-90B5-1306D04D9B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5324223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3236913" y="511175"/>
            <a:ext cx="3398837" cy="25479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8891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3236913" y="511175"/>
            <a:ext cx="3398837" cy="25479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8891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3236913" y="511175"/>
            <a:ext cx="3398837" cy="25479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889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3236913" y="511175"/>
            <a:ext cx="3398837" cy="25479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8891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3236913" y="511175"/>
            <a:ext cx="3398837" cy="2547938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889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7A32AC1-D846-4483-B353-D4691B129EC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68429" y="1011126"/>
            <a:ext cx="8424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4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pt-PT" sz="40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C:\Users\u0043\AppData\Local\Microsoft\Windows\Temporary Internet Files\Content.Outlook\9VN7E3O1\logo ebimiraflores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0"/>
            <a:ext cx="9144000" cy="10253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91" y="1672845"/>
            <a:ext cx="8451817" cy="201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1" y="4263656"/>
            <a:ext cx="23812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584" y="4235081"/>
            <a:ext cx="2667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737" y="4139831"/>
            <a:ext cx="23812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50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481656" y="1153525"/>
            <a:ext cx="84374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Áreas de Intervenção – Lista A </a:t>
            </a:r>
            <a:endParaRPr lang="pt-PT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4755" y="1978693"/>
            <a:ext cx="84244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PT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Comunicação,  divulgação de informação e interactividade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PT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PT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Actividades socio culturais, </a:t>
            </a:r>
            <a:r>
              <a:rPr lang="pt-PT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desportivas </a:t>
            </a:r>
            <a:r>
              <a:rPr lang="pt-PT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 ocupação de tempos livres/apoio ao estudo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PT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PT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Acções de </a:t>
            </a:r>
            <a:r>
              <a:rPr lang="pt-PT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pt-PT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poio Social e de Solidariedade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PT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PT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Espaço físico da Escola: projecto de requalificação global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PT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PT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Dinamização de actividades complementares com ofertas competitivas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PT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PT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Assegurar o cumprimento das normas de alimentação e higiene na escola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PT" sz="20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PT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C:\Users\u0043\AppData\Local\Microsoft\Windows\Temporary Internet Files\Content.Outlook\9VN7E3O1\logo ebimiraflores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0"/>
            <a:ext cx="9144000" cy="10253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690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4755" y="1114143"/>
            <a:ext cx="84244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 smtClean="0"/>
              <a:t>Comunicação e divulgação da APEE, </a:t>
            </a:r>
            <a:r>
              <a:rPr lang="pt-PT" dirty="0" smtClean="0"/>
              <a:t>via e-mail,  disponibilizada </a:t>
            </a:r>
            <a:r>
              <a:rPr lang="pt-PT" i="1" dirty="0" err="1" smtClean="0"/>
              <a:t>on</a:t>
            </a:r>
            <a:r>
              <a:rPr lang="pt-PT" i="1" dirty="0" smtClean="0"/>
              <a:t> site</a:t>
            </a:r>
            <a:r>
              <a:rPr lang="pt-PT" dirty="0" smtClean="0"/>
              <a:t>, actualização permanente de blogue, página de </a:t>
            </a:r>
            <a:r>
              <a:rPr lang="pt-PT" dirty="0" err="1" smtClean="0"/>
              <a:t>facebook</a:t>
            </a:r>
            <a:endParaRPr lang="pt-PT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PT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 smtClean="0"/>
              <a:t>Projecto de Requalificação de espaço físicos, </a:t>
            </a:r>
            <a:r>
              <a:rPr lang="pt-PT" dirty="0" smtClean="0"/>
              <a:t>onde se inclui, projecto de arquitectura do espaço com a melhoria/criação de áreas verdes sustentáveis, horta biológica, zonas de lazer e diversão, manutenção de infra estruturas, pinturas murais, painel de identificação da Escola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PT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 smtClean="0"/>
              <a:t>Apoio ao Desporto Escolar, </a:t>
            </a:r>
            <a:r>
              <a:rPr lang="pt-PT" dirty="0" smtClean="0"/>
              <a:t>com intervenção programada com o Departamento responsável da Escola/Agrupamento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pt-PT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/>
              <a:t>Apoio à realização de eventos, </a:t>
            </a:r>
            <a:r>
              <a:rPr lang="pt-PT" dirty="0"/>
              <a:t>tais como </a:t>
            </a:r>
            <a:r>
              <a:rPr lang="pt-PT" dirty="0" err="1"/>
              <a:t>Garage</a:t>
            </a:r>
            <a:r>
              <a:rPr lang="pt-PT" dirty="0"/>
              <a:t> Sale, Festas Temáticas, Actividades Desportivas, Visitas de Estudo, etc. Realização de concursos, com prémios patrocinados por empresas do Concelho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PT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 smtClean="0"/>
              <a:t>Assegurar </a:t>
            </a:r>
            <a:r>
              <a:rPr lang="pt-PT" b="1" dirty="0"/>
              <a:t>o cumprimento das normas regulamentares de alimentação na Escola, </a:t>
            </a:r>
            <a:r>
              <a:rPr lang="pt-PT" dirty="0"/>
              <a:t>zelando pela qualidade e correcta distribuição em termos de quantidade da comida, que compõem as actuais refeições. Melhoria na acessibilidade á aquisição da senhas, através da implementação de um sistema informático baseado em cartões magnéticos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PT" dirty="0"/>
          </a:p>
        </p:txBody>
      </p:sp>
      <p:pic>
        <p:nvPicPr>
          <p:cNvPr id="4" name="Picture 2" descr="C:\Users\u0043\AppData\Local\Microsoft\Windows\Temporary Internet Files\Content.Outlook\9VN7E3O1\logo ebimiraflores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0"/>
            <a:ext cx="9144000" cy="10253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564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4755" y="1173518"/>
            <a:ext cx="8424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 smtClean="0"/>
              <a:t>Dinamização do Banco de Livros</a:t>
            </a:r>
            <a:r>
              <a:rPr lang="pt-PT" dirty="0" smtClean="0"/>
              <a:t>, com o objectivo de promoção da reutilização de livros usados, evitando custos desnecessários e permitindo uma utilização racional os manuais escolares.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PT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 smtClean="0"/>
              <a:t>Identificação de problemas estruturais da Escola</a:t>
            </a:r>
            <a:r>
              <a:rPr lang="pt-PT" dirty="0" smtClean="0"/>
              <a:t>, e ajuda na sua resolução, em conjunto com as Entidades responsáveis.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PT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 smtClean="0"/>
              <a:t>Promover campanhas de sensibilização rodoviária, </a:t>
            </a:r>
            <a:r>
              <a:rPr lang="pt-PT" dirty="0" smtClean="0"/>
              <a:t>através de formação interna na Escola, com recurso a materiais de formação a serem fornecidos pelo programa ACP </a:t>
            </a:r>
            <a:r>
              <a:rPr lang="pt-PT" dirty="0" err="1" smtClean="0"/>
              <a:t>Kids</a:t>
            </a:r>
            <a:r>
              <a:rPr lang="pt-PT" dirty="0" smtClean="0"/>
              <a:t>, assim como se possível, acções de sensibilização aos automobilistas que circulam nas áreas circundantes da Escola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PT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 smtClean="0"/>
              <a:t>Realização de Inquéritos aos Pais e Encarregados de Educação</a:t>
            </a:r>
            <a:r>
              <a:rPr lang="pt-PT" dirty="0" smtClean="0"/>
              <a:t>, de forma a efectuar a monitorização de necessidades e falhas identificadas nas actividades escolares e de apoio ao estudo </a:t>
            </a:r>
            <a:r>
              <a:rPr lang="pt-PT" smtClean="0"/>
              <a:t>no âmbito </a:t>
            </a:r>
            <a:r>
              <a:rPr lang="pt-PT" dirty="0" smtClean="0"/>
              <a:t>do CAF e </a:t>
            </a:r>
            <a:r>
              <a:rPr lang="pt-PT" dirty="0" err="1" smtClean="0"/>
              <a:t>AECs</a:t>
            </a:r>
            <a:endParaRPr lang="pt-PT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PT" dirty="0"/>
          </a:p>
        </p:txBody>
      </p:sp>
      <p:pic>
        <p:nvPicPr>
          <p:cNvPr id="4" name="Picture 2" descr="C:\Users\u0043\AppData\Local\Microsoft\Windows\Temporary Internet Files\Content.Outlook\9VN7E3O1\logo ebimiraflores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0"/>
            <a:ext cx="9144000" cy="10253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41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4755" y="1304143"/>
            <a:ext cx="84244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 smtClean="0"/>
              <a:t>Disponibilização de actividades complementares, </a:t>
            </a:r>
            <a:r>
              <a:rPr lang="pt-PT" dirty="0" smtClean="0"/>
              <a:t>através da realização de Protocolos com Instituições Locais, para a prática de actividades lúdicas e desportivas ( </a:t>
            </a:r>
            <a:r>
              <a:rPr lang="pt-PT" dirty="0" err="1" smtClean="0"/>
              <a:t>ex</a:t>
            </a:r>
            <a:r>
              <a:rPr lang="pt-PT" dirty="0" smtClean="0"/>
              <a:t>: Musica, Dança, Ginástica, Futsal, etc.) 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PT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 smtClean="0"/>
              <a:t>Divulgação e criação de incentivos anuais </a:t>
            </a:r>
            <a:r>
              <a:rPr lang="pt-PT" dirty="0" smtClean="0"/>
              <a:t> para os alunos que</a:t>
            </a:r>
            <a:r>
              <a:rPr lang="pt-PT" b="1" dirty="0" smtClean="0"/>
              <a:t> </a:t>
            </a:r>
            <a:r>
              <a:rPr lang="pt-PT" dirty="0" smtClean="0"/>
              <a:t>integrem o </a:t>
            </a:r>
            <a:r>
              <a:rPr lang="pt-PT" b="1" dirty="0" smtClean="0"/>
              <a:t>Quadro de Mérito</a:t>
            </a:r>
            <a:r>
              <a:rPr lang="pt-PT" dirty="0" smtClean="0"/>
              <a:t>, de acordo com regras a definir juntamente com a Direcção da Escola.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PT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/>
              <a:t>Promover acções de apoio ás famílias mais carenciadas</a:t>
            </a:r>
            <a:r>
              <a:rPr lang="pt-PT" dirty="0"/>
              <a:t>, através de um programa de recolha de Fundos/Alimentos com periodicidade a definir em articulação com a Autarquia local</a:t>
            </a:r>
          </a:p>
          <a:p>
            <a:pPr marL="342900" indent="-342900" algn="just">
              <a:buFont typeface="+mj-lt"/>
              <a:buAutoNum type="arabicPeriod" startAt="14"/>
            </a:pPr>
            <a:endParaRPr lang="pt-PT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PT" b="1" dirty="0"/>
              <a:t>Assegurar o cumprimento das normas regulamentares de alimentação na Escola, </a:t>
            </a:r>
            <a:r>
              <a:rPr lang="pt-PT" dirty="0"/>
              <a:t>zelando pela qualidade e correcta distribuição em termos de quantidade da comida, que compõem as actuais refeições. </a:t>
            </a:r>
          </a:p>
        </p:txBody>
      </p:sp>
      <p:pic>
        <p:nvPicPr>
          <p:cNvPr id="4" name="Picture 2" descr="C:\Users\u0043\AppData\Local\Microsoft\Windows\Temporary Internet Files\Content.Outlook\9VN7E3O1\logo ebimiraflores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0"/>
            <a:ext cx="9144000" cy="10253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765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rbilhão">
  <a:themeElements>
    <a:clrScheme name="Turbilh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urbilh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ilh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1611</TotalTime>
  <Words>472</Words>
  <Application>Microsoft Office PowerPoint</Application>
  <PresentationFormat>Apresentação no Ecrã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Turbilhão</vt:lpstr>
      <vt:lpstr>Diapositivo 1</vt:lpstr>
      <vt:lpstr>Diapositivo 2</vt:lpstr>
      <vt:lpstr>Diapositivo 3</vt:lpstr>
      <vt:lpstr>Diapositivo 4</vt:lpstr>
      <vt:lpstr>Diapositivo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comcidal</dc:creator>
  <cp:lastModifiedBy>Asus</cp:lastModifiedBy>
  <cp:revision>122</cp:revision>
  <cp:lastPrinted>2013-10-24T18:03:47Z</cp:lastPrinted>
  <dcterms:created xsi:type="dcterms:W3CDTF">2008-12-01T20:22:30Z</dcterms:created>
  <dcterms:modified xsi:type="dcterms:W3CDTF">2013-10-31T20:21:04Z</dcterms:modified>
</cp:coreProperties>
</file>